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7/24/14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835450" y="4537184"/>
            <a:ext cx="7823918" cy="1086250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Kindergarten</a:t>
            </a:r>
            <a:endParaRPr lang="en-US" dirty="0"/>
          </a:p>
        </p:txBody>
      </p:sp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2" y="217251"/>
            <a:ext cx="2817503" cy="39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6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924"/>
          <a:stretch/>
        </p:blipFill>
        <p:spPr>
          <a:xfrm rot="10800000">
            <a:off x="-2" y="-2"/>
            <a:ext cx="4695229" cy="6858001"/>
          </a:xfrm>
        </p:spPr>
      </p:pic>
      <p:pic>
        <p:nvPicPr>
          <p:cNvPr id="5" name="Picture 4" descr="Scan 17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10066"/>
          <a:stretch/>
        </p:blipFill>
        <p:spPr>
          <a:xfrm>
            <a:off x="4695227" y="-2"/>
            <a:ext cx="4448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5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r="2581"/>
          <a:stretch/>
        </p:blipFill>
        <p:spPr>
          <a:xfrm rot="10800000">
            <a:off x="-2" y="-2"/>
            <a:ext cx="5330171" cy="6858001"/>
          </a:xfrm>
        </p:spPr>
      </p:pic>
      <p:pic>
        <p:nvPicPr>
          <p:cNvPr id="5" name="Picture 4" descr="Scan 1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9436"/>
          <a:stretch/>
        </p:blipFill>
        <p:spPr>
          <a:xfrm>
            <a:off x="4843533" y="0"/>
            <a:ext cx="4244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7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0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4790"/>
          <a:stretch/>
        </p:blipFill>
        <p:spPr>
          <a:xfrm rot="10800000">
            <a:off x="-2" y="-2"/>
            <a:ext cx="4661811" cy="6858001"/>
          </a:xfrm>
        </p:spPr>
      </p:pic>
      <p:pic>
        <p:nvPicPr>
          <p:cNvPr id="5" name="Picture 4" descr="Scan 2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r="10382"/>
          <a:stretch/>
        </p:blipFill>
        <p:spPr>
          <a:xfrm>
            <a:off x="4661809" y="-2"/>
            <a:ext cx="448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5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4237"/>
          <a:stretch/>
        </p:blipFill>
        <p:spPr>
          <a:xfrm rot="10800000">
            <a:off x="-2" y="-2"/>
            <a:ext cx="4628393" cy="6858001"/>
          </a:xfrm>
        </p:spPr>
      </p:pic>
      <p:pic>
        <p:nvPicPr>
          <p:cNvPr id="5" name="Picture 4" descr="Scan 2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10066"/>
          <a:stretch/>
        </p:blipFill>
        <p:spPr>
          <a:xfrm>
            <a:off x="4628391" y="-2"/>
            <a:ext cx="4515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4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4236"/>
          <a:stretch/>
        </p:blipFill>
        <p:spPr>
          <a:xfrm rot="10800000">
            <a:off x="-3" y="-3"/>
            <a:ext cx="4728649" cy="6858001"/>
          </a:xfrm>
        </p:spPr>
      </p:pic>
      <p:pic>
        <p:nvPicPr>
          <p:cNvPr id="5" name="Picture 4" descr="Scan 2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r="9751"/>
          <a:stretch/>
        </p:blipFill>
        <p:spPr>
          <a:xfrm>
            <a:off x="4728647" y="0"/>
            <a:ext cx="447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7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6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r="4236"/>
          <a:stretch/>
        </p:blipFill>
        <p:spPr>
          <a:xfrm rot="10800000">
            <a:off x="-2" y="-2"/>
            <a:ext cx="4862319" cy="6858001"/>
          </a:xfrm>
        </p:spPr>
      </p:pic>
      <p:pic>
        <p:nvPicPr>
          <p:cNvPr id="5" name="Picture 4" descr="Scan 27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5" y="0"/>
            <a:ext cx="454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r="1477"/>
          <a:stretch/>
        </p:blipFill>
        <p:spPr>
          <a:xfrm rot="10800000">
            <a:off x="-1" y="-2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802090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Core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K.RL.1</a:t>
            </a:r>
          </a:p>
          <a:p>
            <a:r>
              <a:rPr lang="en-US" dirty="0" smtClean="0"/>
              <a:t>With prompting and support, ask and answer questions about details in a text.</a:t>
            </a:r>
          </a:p>
          <a:p>
            <a:pPr marL="0" indent="0">
              <a:buNone/>
            </a:pPr>
            <a:r>
              <a:rPr lang="en-US" dirty="0" smtClean="0"/>
              <a:t>I can ask and answer questions about what I read.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1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Tim learn about in his kindergarten classroom?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Activity 1</a:t>
            </a:r>
          </a:p>
          <a:p>
            <a:pPr marL="0" indent="0">
              <a:buNone/>
            </a:pPr>
            <a:r>
              <a:rPr lang="en-US" dirty="0" smtClean="0"/>
              <a:t>While reading the book aloud have students repeat important vocabulary.</a:t>
            </a:r>
          </a:p>
          <a:p>
            <a:pPr marL="0" indent="0">
              <a:buNone/>
            </a:pPr>
            <a:r>
              <a:rPr lang="en-US" dirty="0" smtClean="0"/>
              <a:t>Have them look at each picture and tell you what they see. </a:t>
            </a:r>
          </a:p>
          <a:p>
            <a:pPr marL="0" indent="0">
              <a:buNone/>
            </a:pPr>
            <a:r>
              <a:rPr lang="en-US" dirty="0" smtClean="0"/>
              <a:t>Activity 2</a:t>
            </a:r>
          </a:p>
          <a:p>
            <a:pPr marL="0" indent="0">
              <a:buNone/>
            </a:pPr>
            <a:r>
              <a:rPr lang="en-US" dirty="0" smtClean="0"/>
              <a:t>After reading the book have children tell you what Tim will learn about in kindergarten. Have pictures ready to help them answer the questions.</a:t>
            </a:r>
          </a:p>
          <a:p>
            <a:pPr marL="0" indent="0">
              <a:buNone/>
            </a:pPr>
            <a:r>
              <a:rPr lang="en-US" dirty="0" smtClean="0"/>
              <a:t>As the students share their ideas they come up to the board to pick a picture corresponding to what they say.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086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924"/>
          <a:stretch/>
        </p:blipFill>
        <p:spPr>
          <a:xfrm rot="10800000">
            <a:off x="-2" y="-1"/>
            <a:ext cx="4561558" cy="6858000"/>
          </a:xfrm>
        </p:spPr>
      </p:pic>
      <p:pic>
        <p:nvPicPr>
          <p:cNvPr id="5" name="Picture 4" descr="Scan 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/>
          <a:stretch/>
        </p:blipFill>
        <p:spPr>
          <a:xfrm>
            <a:off x="4561556" y="0"/>
            <a:ext cx="458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-733"/>
          <a:stretch/>
        </p:blipFill>
        <p:spPr>
          <a:xfrm rot="10800000">
            <a:off x="-3" y="-3"/>
            <a:ext cx="4578268" cy="6858001"/>
          </a:xfrm>
        </p:spPr>
      </p:pic>
      <p:pic>
        <p:nvPicPr>
          <p:cNvPr id="5" name="Picture 4" descr="Scan 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/>
          <a:stretch/>
        </p:blipFill>
        <p:spPr>
          <a:xfrm>
            <a:off x="4578264" y="0"/>
            <a:ext cx="456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4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1475"/>
          <a:stretch/>
        </p:blipFill>
        <p:spPr>
          <a:xfrm rot="10800000">
            <a:off x="-1" y="-2"/>
            <a:ext cx="4444594" cy="6858001"/>
          </a:xfrm>
        </p:spPr>
      </p:pic>
      <p:pic>
        <p:nvPicPr>
          <p:cNvPr id="5" name="Picture 4" descr="Scan 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/>
          <a:stretch/>
        </p:blipFill>
        <p:spPr>
          <a:xfrm>
            <a:off x="4244086" y="0"/>
            <a:ext cx="4899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6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2029"/>
          <a:stretch/>
        </p:blipFill>
        <p:spPr>
          <a:xfrm rot="10800000">
            <a:off x="-2" y="-2"/>
            <a:ext cx="4594975" cy="6858001"/>
          </a:xfrm>
        </p:spPr>
      </p:pic>
      <p:pic>
        <p:nvPicPr>
          <p:cNvPr id="5" name="Picture 4" descr="Scan 7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r="7859"/>
          <a:stretch/>
        </p:blipFill>
        <p:spPr>
          <a:xfrm>
            <a:off x="4594973" y="-2"/>
            <a:ext cx="4576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923"/>
          <a:stretch/>
        </p:blipFill>
        <p:spPr>
          <a:xfrm rot="10800000">
            <a:off x="-2" y="-2"/>
            <a:ext cx="4461303" cy="6858001"/>
          </a:xfrm>
        </p:spPr>
      </p:pic>
      <p:pic>
        <p:nvPicPr>
          <p:cNvPr id="5" name="Picture 4" descr="Scan 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9120"/>
          <a:stretch/>
        </p:blipFill>
        <p:spPr>
          <a:xfrm>
            <a:off x="4461301" y="-2"/>
            <a:ext cx="4682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0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2029"/>
          <a:stretch/>
        </p:blipFill>
        <p:spPr>
          <a:xfrm rot="10800000">
            <a:off x="-2" y="-2"/>
            <a:ext cx="4661811" cy="6858001"/>
          </a:xfrm>
        </p:spPr>
      </p:pic>
      <p:pic>
        <p:nvPicPr>
          <p:cNvPr id="5" name="Picture 4" descr="Scan 1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r="9751"/>
          <a:stretch/>
        </p:blipFill>
        <p:spPr>
          <a:xfrm>
            <a:off x="4661809" y="0"/>
            <a:ext cx="448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923"/>
          <a:stretch/>
        </p:blipFill>
        <p:spPr>
          <a:xfrm rot="10800000">
            <a:off x="-1" y="-1"/>
            <a:ext cx="4628393" cy="6858000"/>
          </a:xfrm>
        </p:spPr>
      </p:pic>
      <p:pic>
        <p:nvPicPr>
          <p:cNvPr id="5" name="Picture 4" descr="Scan 1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9436"/>
          <a:stretch/>
        </p:blipFill>
        <p:spPr>
          <a:xfrm>
            <a:off x="4628392" y="-1"/>
            <a:ext cx="4509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4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r="3133"/>
          <a:stretch/>
        </p:blipFill>
        <p:spPr>
          <a:xfrm rot="10800000">
            <a:off x="0" y="-1"/>
            <a:ext cx="4578266" cy="6858000"/>
          </a:xfrm>
        </p:spPr>
      </p:pic>
      <p:pic>
        <p:nvPicPr>
          <p:cNvPr id="5" name="Picture 4" descr="Scan 1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r="10066"/>
          <a:stretch/>
        </p:blipFill>
        <p:spPr>
          <a:xfrm>
            <a:off x="4578266" y="0"/>
            <a:ext cx="453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801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84</TotalTime>
  <Words>121</Words>
  <Application>Microsoft Macintosh PowerPoint</Application>
  <PresentationFormat>On-screen Show (4:3)</PresentationFormat>
  <Paragraphs>12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Plaza</vt:lpstr>
      <vt:lpstr>Welcome to Kindergarten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Core Standards</vt:lpstr>
      <vt:lpstr>What will Tim learn about in his kindergarten classroom?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Kindergarten</dc:title>
  <dc:creator>syla</dc:creator>
  <cp:lastModifiedBy>syla</cp:lastModifiedBy>
  <cp:revision>4</cp:revision>
  <dcterms:created xsi:type="dcterms:W3CDTF">2014-07-24T19:31:54Z</dcterms:created>
  <dcterms:modified xsi:type="dcterms:W3CDTF">2014-07-24T20:55:58Z</dcterms:modified>
</cp:coreProperties>
</file>